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79" r:id="rId7"/>
    <p:sldId id="280" r:id="rId8"/>
    <p:sldId id="263" r:id="rId9"/>
    <p:sldId id="281" r:id="rId10"/>
    <p:sldId id="282" r:id="rId11"/>
    <p:sldId id="266" r:id="rId12"/>
    <p:sldId id="285" r:id="rId13"/>
    <p:sldId id="286" r:id="rId14"/>
    <p:sldId id="287" r:id="rId15"/>
    <p:sldId id="275" r:id="rId16"/>
    <p:sldId id="283" r:id="rId17"/>
    <p:sldId id="284" r:id="rId18"/>
    <p:sldId id="272" r:id="rId19"/>
    <p:sldId id="278" r:id="rId20"/>
    <p:sldId id="276" r:id="rId21"/>
    <p:sldId id="273" r:id="rId22"/>
    <p:sldId id="274" r:id="rId23"/>
    <p:sldId id="259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51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66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01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9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4858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27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01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6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76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48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86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78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7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88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33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4099" y="2919714"/>
            <a:ext cx="8915399" cy="2262781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組</a:t>
            </a:r>
            <a:br>
              <a:rPr lang="en-US" altLang="zh-TW" dirty="0"/>
            </a:br>
            <a:r>
              <a:rPr lang="zh-TW" altLang="en-US" dirty="0"/>
              <a:t>貓起來念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84099" y="5182493"/>
            <a:ext cx="8915399" cy="152603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400" dirty="0"/>
              <a:t>資訊</a:t>
            </a:r>
            <a:r>
              <a:rPr lang="en-US" altLang="zh-TW" sz="2400" dirty="0"/>
              <a:t>113</a:t>
            </a:r>
            <a:r>
              <a:rPr lang="zh-TW" altLang="en-US" sz="2400" dirty="0"/>
              <a:t> 鄭鈞智 </a:t>
            </a:r>
            <a:r>
              <a:rPr lang="en-US" altLang="zh-TW" sz="2400" dirty="0"/>
              <a:t>E94091063</a:t>
            </a:r>
          </a:p>
          <a:p>
            <a:r>
              <a:rPr lang="zh-TW" altLang="en-US" sz="2400" dirty="0"/>
              <a:t>資訊</a:t>
            </a:r>
            <a:r>
              <a:rPr lang="en-US" altLang="zh-TW" sz="2400" dirty="0"/>
              <a:t>113</a:t>
            </a:r>
            <a:r>
              <a:rPr lang="zh-TW" altLang="en-US" sz="2400" dirty="0"/>
              <a:t> 黃琳     </a:t>
            </a:r>
            <a:r>
              <a:rPr lang="en-US" altLang="zh-TW" sz="2400" dirty="0"/>
              <a:t>E94091071</a:t>
            </a:r>
          </a:p>
          <a:p>
            <a:r>
              <a:rPr lang="zh-TW" altLang="en-US" sz="2400" dirty="0"/>
              <a:t>資訊</a:t>
            </a:r>
            <a:r>
              <a:rPr lang="en-US" altLang="zh-TW" sz="2400" dirty="0"/>
              <a:t>113</a:t>
            </a:r>
            <a:r>
              <a:rPr lang="zh-TW" altLang="en-US" sz="2400" dirty="0"/>
              <a:t> 黃振庭 </a:t>
            </a:r>
            <a:r>
              <a:rPr lang="en-US" altLang="zh-TW" sz="2400" dirty="0"/>
              <a:t>E94091102</a:t>
            </a:r>
          </a:p>
          <a:p>
            <a:r>
              <a:rPr lang="zh-TW" altLang="en-US" sz="2400" dirty="0"/>
              <a:t>電機</a:t>
            </a:r>
            <a:r>
              <a:rPr lang="en-US" altLang="zh-TW" sz="2400" dirty="0"/>
              <a:t>113</a:t>
            </a:r>
            <a:r>
              <a:rPr lang="zh-TW" altLang="en-US" sz="2400" dirty="0"/>
              <a:t> 林志懋 </a:t>
            </a:r>
            <a:r>
              <a:rPr lang="en-US" altLang="zh-TW" sz="2400" dirty="0"/>
              <a:t>E24096043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23" y="1255738"/>
            <a:ext cx="4704659" cy="3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9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週計畫表（影片）</a:t>
            </a:r>
          </a:p>
        </p:txBody>
      </p:sp>
      <p:pic>
        <p:nvPicPr>
          <p:cNvPr id="7" name="2022-01-08_19-19-34">
            <a:hlinkClick r:id="" action="ppaction://media"/>
            <a:extLst>
              <a:ext uri="{FF2B5EF4-FFF2-40B4-BE49-F238E27FC236}">
                <a16:creationId xmlns:a16="http://schemas.microsoft.com/office/drawing/2014/main" id="{0C819E7E-3E3C-49A3-86D6-803C405CC8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075" y="1380211"/>
            <a:ext cx="9544050" cy="5368670"/>
          </a:xfrm>
        </p:spPr>
      </p:pic>
    </p:spTree>
    <p:extLst>
      <p:ext uri="{BB962C8B-B14F-4D97-AF65-F5344CB8AC3E}">
        <p14:creationId xmlns:p14="http://schemas.microsoft.com/office/powerpoint/2010/main" val="125987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便利貼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B1434457-2B72-42EC-96F5-A3F501C59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7" y="2301765"/>
            <a:ext cx="3937975" cy="2109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E900F-6807-4B7C-A9B0-DCEB5D1032C7}"/>
              </a:ext>
            </a:extLst>
          </p:cNvPr>
          <p:cNvSpPr txBox="1"/>
          <p:nvPr/>
        </p:nvSpPr>
        <p:spPr>
          <a:xfrm>
            <a:off x="6238642" y="2743200"/>
            <a:ext cx="4074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There are two kinds of sticky note.</a:t>
            </a:r>
          </a:p>
          <a:p>
            <a:pPr marL="342900" indent="-342900">
              <a:buAutoNum type="arabicParenR"/>
            </a:pPr>
            <a:r>
              <a:rPr lang="en-US" altLang="zh-TW" dirty="0"/>
              <a:t>Text-based sticky note</a:t>
            </a:r>
          </a:p>
          <a:p>
            <a:pPr marL="342900" indent="-342900">
              <a:buAutoNum type="arabicParenR"/>
            </a:pPr>
            <a:r>
              <a:rPr lang="en-US" altLang="zh-TW" dirty="0"/>
              <a:t>Hand-written sticky note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23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便利貼</a:t>
            </a:r>
          </a:p>
        </p:txBody>
      </p:sp>
      <p:pic>
        <p:nvPicPr>
          <p:cNvPr id="3" name="Text-sticky note">
            <a:hlinkClick r:id="" action="ppaction://media"/>
            <a:extLst>
              <a:ext uri="{FF2B5EF4-FFF2-40B4-BE49-F238E27FC236}">
                <a16:creationId xmlns:a16="http://schemas.microsoft.com/office/drawing/2014/main" id="{F0D71E40-6EC5-4734-9901-6C982C5CD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077" y="1905000"/>
            <a:ext cx="4800600" cy="354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5603A0-047A-43CB-ADC8-AB6EDFEBA1DF}"/>
              </a:ext>
            </a:extLst>
          </p:cNvPr>
          <p:cNvSpPr txBox="1"/>
          <p:nvPr/>
        </p:nvSpPr>
        <p:spPr>
          <a:xfrm>
            <a:off x="6977367" y="3382829"/>
            <a:ext cx="340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Text-based sticky note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52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便利貼</a:t>
            </a:r>
          </a:p>
        </p:txBody>
      </p:sp>
      <p:pic>
        <p:nvPicPr>
          <p:cNvPr id="3" name="hand written note">
            <a:hlinkClick r:id="" action="ppaction://media"/>
            <a:extLst>
              <a:ext uri="{FF2B5EF4-FFF2-40B4-BE49-F238E27FC236}">
                <a16:creationId xmlns:a16="http://schemas.microsoft.com/office/drawing/2014/main" id="{9F6F1E4C-5CFA-4572-8B55-58C835D2A7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568" y="1834752"/>
            <a:ext cx="5791200" cy="384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68479E-A9D0-4627-AA7B-2AA254CC8894}"/>
              </a:ext>
            </a:extLst>
          </p:cNvPr>
          <p:cNvSpPr txBox="1"/>
          <p:nvPr/>
        </p:nvSpPr>
        <p:spPr>
          <a:xfrm>
            <a:off x="7247633" y="2828835"/>
            <a:ext cx="4495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Handwritten sticky note</a:t>
            </a:r>
            <a:r>
              <a:rPr lang="zh-TW" altLang="en-US" dirty="0"/>
              <a:t> </a:t>
            </a:r>
            <a:r>
              <a:rPr lang="en-US" altLang="zh-TW" dirty="0"/>
              <a:t>demo</a:t>
            </a:r>
          </a:p>
          <a:p>
            <a:r>
              <a:rPr lang="en-US" altLang="zh-TW" dirty="0"/>
              <a:t>Pen size and color can be changed by pressing the pen button on the top right corner.</a:t>
            </a:r>
          </a:p>
        </p:txBody>
      </p:sp>
    </p:spTree>
    <p:extLst>
      <p:ext uri="{BB962C8B-B14F-4D97-AF65-F5344CB8AC3E}">
        <p14:creationId xmlns:p14="http://schemas.microsoft.com/office/powerpoint/2010/main" val="1915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便利貼</a:t>
            </a:r>
          </a:p>
        </p:txBody>
      </p:sp>
      <p:pic>
        <p:nvPicPr>
          <p:cNvPr id="5" name="sticky note move">
            <a:hlinkClick r:id="" action="ppaction://media"/>
            <a:extLst>
              <a:ext uri="{FF2B5EF4-FFF2-40B4-BE49-F238E27FC236}">
                <a16:creationId xmlns:a16="http://schemas.microsoft.com/office/drawing/2014/main" id="{06053A1F-DC16-4127-8655-C2228A489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388" y="1464669"/>
            <a:ext cx="7010400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491453-D198-44B7-B69C-7AF38F0EF5ED}"/>
              </a:ext>
            </a:extLst>
          </p:cNvPr>
          <p:cNvSpPr txBox="1"/>
          <p:nvPr/>
        </p:nvSpPr>
        <p:spPr>
          <a:xfrm>
            <a:off x="7833209" y="2680138"/>
            <a:ext cx="3918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Lack of title bars in these two sticky notes make it impossible to move and close the window. Therefore, two buttons are added to support moving and closing window.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2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小遊戲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t="21486" r="48493" b="33601"/>
          <a:stretch/>
        </p:blipFill>
        <p:spPr>
          <a:xfrm>
            <a:off x="2592925" y="1500554"/>
            <a:ext cx="7236875" cy="4671294"/>
          </a:xfrm>
        </p:spPr>
      </p:pic>
    </p:spTree>
    <p:extLst>
      <p:ext uri="{BB962C8B-B14F-4D97-AF65-F5344CB8AC3E}">
        <p14:creationId xmlns:p14="http://schemas.microsoft.com/office/powerpoint/2010/main" val="30373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81175" y="1638300"/>
            <a:ext cx="9723437" cy="4272922"/>
          </a:xfrm>
        </p:spPr>
        <p:txBody>
          <a:bodyPr>
            <a:noAutofit/>
          </a:bodyPr>
          <a:lstStyle/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遊戲說明</a:t>
            </a:r>
            <a:endParaRPr lang="en-US" altLang="zh-TW" sz="2800" dirty="0">
              <a:solidFill>
                <a:srgbClr val="A31515"/>
              </a:solidFill>
              <a:latin typeface="+mj-ea"/>
              <a:ea typeface="+mj-ea"/>
            </a:endParaRPr>
          </a:p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點擊左上方開始遊戲</a:t>
            </a:r>
            <a:endParaRPr lang="en-US" altLang="zh-TW" sz="28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W: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轉向上方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A: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轉向左邊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S: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轉向後面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D: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轉向右邊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P:</a:t>
            </a:r>
            <a:r>
              <a:rPr lang="zh-TW" altLang="en-US" sz="2600">
                <a:solidFill>
                  <a:srgbClr val="A31515"/>
                </a:solidFill>
                <a:latin typeface="+mj-ea"/>
                <a:ea typeface="+mj-ea"/>
              </a:rPr>
              <a:t>暫停遊戲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						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分數越高貪食蛇速度越快喔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!!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873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pic>
        <p:nvPicPr>
          <p:cNvPr id="7" name="2022-01-08_19-23-27">
            <a:hlinkClick r:id="" action="ppaction://media"/>
            <a:extLst>
              <a:ext uri="{FF2B5EF4-FFF2-40B4-BE49-F238E27FC236}">
                <a16:creationId xmlns:a16="http://schemas.microsoft.com/office/drawing/2014/main" id="{760736D9-CFF0-4BEF-8AAC-1BAF532427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517737"/>
            <a:ext cx="8384050" cy="4716153"/>
          </a:xfrm>
        </p:spPr>
      </p:pic>
    </p:spTree>
    <p:extLst>
      <p:ext uri="{BB962C8B-B14F-4D97-AF65-F5344CB8AC3E}">
        <p14:creationId xmlns:p14="http://schemas.microsoft.com/office/powerpoint/2010/main" val="5733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接方塊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向左右移動</a:t>
            </a:r>
            <a:endParaRPr lang="en-US" altLang="zh-TW" dirty="0"/>
          </a:p>
          <a:p>
            <a:r>
              <a:rPr lang="zh-TW" altLang="en-US" dirty="0"/>
              <a:t>按左右鍵直達最左或最右</a:t>
            </a:r>
            <a:endParaRPr lang="en-US" altLang="zh-TW" dirty="0"/>
          </a:p>
          <a:p>
            <a:r>
              <a:rPr lang="zh-TW" altLang="en-US" dirty="0"/>
              <a:t>吃粉色方塊</a:t>
            </a:r>
            <a:r>
              <a:rPr lang="en-US" altLang="zh-TW" dirty="0"/>
              <a:t>+1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zh-TW" altLang="en-US" dirty="0"/>
              <a:t>吃金色方塊</a:t>
            </a:r>
            <a:r>
              <a:rPr lang="en-US" altLang="zh-TW" dirty="0"/>
              <a:t>+5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zh-TW" altLang="en-US" dirty="0"/>
              <a:t>吃紫色方塊會死亡</a:t>
            </a:r>
            <a:endParaRPr lang="en-US" altLang="zh-TW" dirty="0"/>
          </a:p>
          <a:p>
            <a:r>
              <a:rPr lang="zh-TW" altLang="en-US" dirty="0"/>
              <a:t>不能讓粉色磚塊落地</a:t>
            </a:r>
            <a:endParaRPr lang="en-US" altLang="zh-TW" dirty="0"/>
          </a:p>
          <a:p>
            <a:r>
              <a:rPr lang="zh-TW" altLang="en-US" dirty="0"/>
              <a:t>磚塊掉落速度會越來越快</a:t>
            </a:r>
            <a:endParaRPr lang="en-US" altLang="zh-TW" dirty="0"/>
          </a:p>
          <a:p>
            <a:r>
              <a:rPr lang="zh-TW" altLang="en-US" dirty="0"/>
              <a:t>遊戲開始首</a:t>
            </a:r>
            <a:r>
              <a:rPr lang="en-US" altLang="zh-TW" dirty="0"/>
              <a:t>5</a:t>
            </a:r>
            <a:r>
              <a:rPr lang="zh-TW" altLang="en-US" dirty="0"/>
              <a:t>個磚塊必為粉紅色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7351"/>
          <a:stretch/>
        </p:blipFill>
        <p:spPr>
          <a:xfrm>
            <a:off x="5987478" y="1203009"/>
            <a:ext cx="5631424" cy="3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 r="7435"/>
          <a:stretch/>
        </p:blipFill>
        <p:spPr>
          <a:xfrm>
            <a:off x="217152" y="3480628"/>
            <a:ext cx="4462693" cy="29502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647"/>
          <a:stretch/>
        </p:blipFill>
        <p:spPr>
          <a:xfrm>
            <a:off x="3534609" y="164387"/>
            <a:ext cx="5251143" cy="34812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r="7194"/>
          <a:stretch/>
        </p:blipFill>
        <p:spPr>
          <a:xfrm>
            <a:off x="7046912" y="3480628"/>
            <a:ext cx="4734780" cy="31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Forest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" y="2774006"/>
            <a:ext cx="6953250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64" y="2771089"/>
            <a:ext cx="3553428" cy="36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接方塊試玩影片</a:t>
            </a:r>
          </a:p>
        </p:txBody>
      </p:sp>
      <p:pic>
        <p:nvPicPr>
          <p:cNvPr id="4" name="錄製_2022_01_08_19_23_52_8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922" y="2195146"/>
            <a:ext cx="5746750" cy="3778250"/>
          </a:xfrm>
        </p:spPr>
      </p:pic>
      <p:pic>
        <p:nvPicPr>
          <p:cNvPr id="5" name="錄製_2022_01_08_19_25_57_83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3662" y="2195146"/>
            <a:ext cx="574675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小鋼琴</a:t>
            </a:r>
          </a:p>
        </p:txBody>
      </p:sp>
      <p:pic>
        <p:nvPicPr>
          <p:cNvPr id="4" name="piano">
            <a:hlinkClick r:id="" action="ppaction://media"/>
            <a:extLst>
              <a:ext uri="{FF2B5EF4-FFF2-40B4-BE49-F238E27FC236}">
                <a16:creationId xmlns:a16="http://schemas.microsoft.com/office/drawing/2014/main" id="{1AE7D9FD-C722-4560-BAB6-103232F4DD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2174" y="1905000"/>
            <a:ext cx="6286500" cy="3778250"/>
          </a:xfr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EE62E29-0E34-41AF-B23B-2C9C5EFACEE3}"/>
              </a:ext>
            </a:extLst>
          </p:cNvPr>
          <p:cNvSpPr txBox="1">
            <a:spLocks/>
          </p:cNvSpPr>
          <p:nvPr/>
        </p:nvSpPr>
        <p:spPr>
          <a:xfrm>
            <a:off x="1493326" y="2484355"/>
            <a:ext cx="2673823" cy="1780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用滑鼠或鍵盤彈奏</a:t>
            </a:r>
            <a:endParaRPr lang="en-US" altLang="zh-TW" dirty="0"/>
          </a:p>
          <a:p>
            <a:r>
              <a:rPr lang="zh-TW" altLang="en-US" dirty="0"/>
              <a:t>貓咪會隨著彈奏開口閉口唱歌</a:t>
            </a:r>
            <a:endParaRPr lang="en-US" altLang="zh-TW" dirty="0"/>
          </a:p>
          <a:p>
            <a:r>
              <a:rPr lang="zh-TW" altLang="en-US" dirty="0"/>
              <a:t>同時會出現音符在上方跳動，並在結束彈奏後消失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656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打磚塊</a:t>
            </a:r>
          </a:p>
        </p:txBody>
      </p:sp>
      <p:pic>
        <p:nvPicPr>
          <p:cNvPr id="4" name="BreakoutClone">
            <a:hlinkClick r:id="" action="ppaction://media"/>
            <a:extLst>
              <a:ext uri="{FF2B5EF4-FFF2-40B4-BE49-F238E27FC236}">
                <a16:creationId xmlns:a16="http://schemas.microsoft.com/office/drawing/2014/main" id="{56F2A083-348E-4D9C-8F7F-18A523587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235" y="1551996"/>
            <a:ext cx="7543800" cy="462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5D937-BEA6-474A-9814-1E97BD2850D1}"/>
              </a:ext>
            </a:extLst>
          </p:cNvPr>
          <p:cNvSpPr txBox="1"/>
          <p:nvPr/>
        </p:nvSpPr>
        <p:spPr>
          <a:xfrm>
            <a:off x="8127748" y="1986080"/>
            <a:ext cx="399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Simple Breakout clone game</a:t>
            </a:r>
          </a:p>
          <a:p>
            <a:r>
              <a:rPr lang="en-US" altLang="zh-TW" dirty="0"/>
              <a:t>Press A or D to move your platform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04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鄭鈞智：介面設計、計時器、接方塊遊戲</a:t>
            </a:r>
            <a:endParaRPr lang="en-US" altLang="zh-TW" sz="3200" dirty="0"/>
          </a:p>
          <a:p>
            <a:r>
              <a:rPr lang="zh-TW" altLang="en-US" sz="3200" dirty="0"/>
              <a:t>黃琳：貓咪養成、貓咪圖片、小鋼琴遊戲</a:t>
            </a:r>
            <a:endParaRPr lang="en-US" altLang="zh-TW" sz="3200" dirty="0"/>
          </a:p>
          <a:p>
            <a:r>
              <a:rPr lang="zh-TW" altLang="en-US" sz="3200" dirty="0"/>
              <a:t>黃振庭：週計畫表、貪食蛇遊戲</a:t>
            </a:r>
            <a:endParaRPr lang="en-US" altLang="zh-TW" sz="3200" dirty="0"/>
          </a:p>
          <a:p>
            <a:r>
              <a:rPr lang="zh-TW" altLang="en-US" sz="3200" dirty="0"/>
              <a:t>林志懋：小算盤、便利貼、打磚塊遊戲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5868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讀書除了計時還需要什麼？</a:t>
            </a:r>
            <a:endParaRPr lang="en-US" altLang="zh-TW" sz="3200" dirty="0"/>
          </a:p>
          <a:p>
            <a:r>
              <a:rPr lang="zh-TW" altLang="en-US" sz="3200" dirty="0"/>
              <a:t>週計畫表</a:t>
            </a:r>
            <a:endParaRPr lang="en-US" altLang="zh-TW" sz="3200" dirty="0"/>
          </a:p>
          <a:p>
            <a:r>
              <a:rPr lang="zh-TW" altLang="en-US" sz="3200" dirty="0"/>
              <a:t>小算盤</a:t>
            </a:r>
            <a:endParaRPr lang="en-US" altLang="zh-TW" sz="3200" dirty="0"/>
          </a:p>
          <a:p>
            <a:r>
              <a:rPr lang="zh-TW" altLang="en-US" sz="3200" dirty="0"/>
              <a:t>便利貼</a:t>
            </a:r>
            <a:endParaRPr lang="en-US" altLang="zh-TW" sz="3200" dirty="0"/>
          </a:p>
          <a:p>
            <a:r>
              <a:rPr lang="zh-TW" altLang="en-US" sz="3200" dirty="0"/>
              <a:t>紓壓用小遊戲</a:t>
            </a:r>
          </a:p>
        </p:txBody>
      </p:sp>
    </p:spTree>
    <p:extLst>
      <p:ext uri="{BB962C8B-B14F-4D97-AF65-F5344CB8AC3E}">
        <p14:creationId xmlns:p14="http://schemas.microsoft.com/office/powerpoint/2010/main" val="35594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15436" r="52027" b="39651"/>
          <a:stretch/>
        </p:blipFill>
        <p:spPr>
          <a:xfrm>
            <a:off x="2391505" y="1477107"/>
            <a:ext cx="7649310" cy="4970762"/>
          </a:xfrm>
        </p:spPr>
      </p:pic>
    </p:spTree>
    <p:extLst>
      <p:ext uri="{BB962C8B-B14F-4D97-AF65-F5344CB8AC3E}">
        <p14:creationId xmlns:p14="http://schemas.microsoft.com/office/powerpoint/2010/main" val="36821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計時、養成</a:t>
            </a:r>
          </a:p>
        </p:txBody>
      </p:sp>
      <p:pic>
        <p:nvPicPr>
          <p:cNvPr id="11" name="錄製_2022_01_08_19_17_37_1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2871" y="1800807"/>
            <a:ext cx="5563088" cy="3627438"/>
          </a:xfrm>
        </p:spPr>
      </p:pic>
      <p:pic>
        <p:nvPicPr>
          <p:cNvPr id="12" name="錄製_2022_01_08_19_48_18_83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206" y="1800807"/>
            <a:ext cx="5608638" cy="36274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134" y="111966"/>
            <a:ext cx="1688841" cy="168884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4" y="5162935"/>
            <a:ext cx="1688841" cy="168884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5" y="5162935"/>
            <a:ext cx="1688842" cy="168884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15" y="5162935"/>
            <a:ext cx="1688842" cy="168884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46" y="111965"/>
            <a:ext cx="1688841" cy="168884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90046"/>
            <a:ext cx="1688841" cy="168884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598" y="111965"/>
            <a:ext cx="1688841" cy="16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懲罰機制</a:t>
            </a:r>
          </a:p>
        </p:txBody>
      </p:sp>
      <p:pic>
        <p:nvPicPr>
          <p:cNvPr id="4" name="錄製_2022_01_08_19_18_37_26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9540" y="2133600"/>
            <a:ext cx="5794375" cy="3778250"/>
          </a:xfrm>
        </p:spPr>
      </p:pic>
      <p:pic>
        <p:nvPicPr>
          <p:cNvPr id="5" name="錄製_2022_01_08_19_18_13_88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1624" y="2133600"/>
            <a:ext cx="579437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讀檔存檔</a:t>
            </a:r>
          </a:p>
        </p:txBody>
      </p:sp>
      <p:pic>
        <p:nvPicPr>
          <p:cNvPr id="4" name="錄製_2022_01_08_19_09_35_6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3749" y="1264555"/>
            <a:ext cx="4953736" cy="3203775"/>
          </a:xfrm>
        </p:spPr>
      </p:pic>
      <p:pic>
        <p:nvPicPr>
          <p:cNvPr id="5" name="錄製_2022_01_08_19_12_25_9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4515" y="1264555"/>
            <a:ext cx="4953736" cy="3230514"/>
          </a:xfrm>
          <a:prstGeom prst="rect">
            <a:avLst/>
          </a:prstGeom>
        </p:spPr>
      </p:pic>
      <p:pic>
        <p:nvPicPr>
          <p:cNvPr id="3" name="重複存檔">
            <a:hlinkClick r:id="" action="ppaction://media"/>
            <a:extLst>
              <a:ext uri="{FF2B5EF4-FFF2-40B4-BE49-F238E27FC236}">
                <a16:creationId xmlns:a16="http://schemas.microsoft.com/office/drawing/2014/main" id="{EE4881F8-17D5-45EC-B35E-FCC65F645D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55304" y="4545346"/>
            <a:ext cx="4785893" cy="20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小算盤</a:t>
            </a:r>
          </a:p>
        </p:txBody>
      </p:sp>
      <p:pic>
        <p:nvPicPr>
          <p:cNvPr id="7" name="Calculator">
            <a:hlinkClick r:id="" action="ppaction://media"/>
            <a:extLst>
              <a:ext uri="{FF2B5EF4-FFF2-40B4-BE49-F238E27FC236}">
                <a16:creationId xmlns:a16="http://schemas.microsoft.com/office/drawing/2014/main" id="{F9AFCDAB-D8F1-49D0-94C2-D9AB2BD16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8250" y="1679805"/>
            <a:ext cx="2933700" cy="4057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D76607-09F6-4B5B-9B09-2955ABE68A4E}"/>
              </a:ext>
            </a:extLst>
          </p:cNvPr>
          <p:cNvSpPr txBox="1"/>
          <p:nvPr/>
        </p:nvSpPr>
        <p:spPr>
          <a:xfrm>
            <a:off x="5461315" y="1995115"/>
            <a:ext cx="6272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This calculator is capable of analyzing the precedency</a:t>
            </a:r>
          </a:p>
          <a:p>
            <a:r>
              <a:rPr lang="en-US" altLang="zh-TW" dirty="0"/>
              <a:t>of the operator of the input math expression. </a:t>
            </a:r>
          </a:p>
          <a:p>
            <a:endParaRPr lang="en-US" altLang="zh-TW" dirty="0"/>
          </a:p>
          <a:p>
            <a:r>
              <a:rPr lang="en-US" altLang="zh-TW" dirty="0"/>
              <a:t>For example:</a:t>
            </a:r>
          </a:p>
          <a:p>
            <a:r>
              <a:rPr lang="en-US" altLang="zh-TW" dirty="0"/>
              <a:t>	1+2*3 = 7</a:t>
            </a:r>
          </a:p>
          <a:p>
            <a:r>
              <a:rPr lang="en-US" altLang="zh-TW" dirty="0"/>
              <a:t>	(1+2)*3 = 9</a:t>
            </a:r>
          </a:p>
          <a:p>
            <a:endParaRPr lang="en-US" altLang="zh-TW" dirty="0"/>
          </a:p>
          <a:p>
            <a:r>
              <a:rPr lang="en-US" altLang="zh-TW" dirty="0"/>
              <a:t>And it can recognize supported functions including </a:t>
            </a:r>
          </a:p>
          <a:p>
            <a:r>
              <a:rPr lang="en-US" altLang="zh-TW" dirty="0"/>
              <a:t>log, ln, sin, cos. An expression parser is working behind the GUI, generating a parsing tree. In addition, function extensions are simple thanks to the parser.</a:t>
            </a:r>
          </a:p>
        </p:txBody>
      </p:sp>
    </p:spTree>
    <p:extLst>
      <p:ext uri="{BB962C8B-B14F-4D97-AF65-F5344CB8AC3E}">
        <p14:creationId xmlns:p14="http://schemas.microsoft.com/office/powerpoint/2010/main" val="18323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AA0206-CFE7-4A65-B81B-4787500A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192" y="1485173"/>
            <a:ext cx="7947616" cy="507049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3F9DCD-AA58-4B1E-A238-15E6BF85B737}"/>
              </a:ext>
            </a:extLst>
          </p:cNvPr>
          <p:cNvSpPr/>
          <p:nvPr/>
        </p:nvSpPr>
        <p:spPr>
          <a:xfrm>
            <a:off x="2702560" y="1905000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8E0A00-FB46-4761-8AA6-1DBA985731B0}"/>
              </a:ext>
            </a:extLst>
          </p:cNvPr>
          <p:cNvSpPr/>
          <p:nvPr/>
        </p:nvSpPr>
        <p:spPr>
          <a:xfrm>
            <a:off x="5595888" y="4505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097F38-0008-4174-A480-55A33E0D3D53}"/>
              </a:ext>
            </a:extLst>
          </p:cNvPr>
          <p:cNvSpPr/>
          <p:nvPr/>
        </p:nvSpPr>
        <p:spPr>
          <a:xfrm>
            <a:off x="8303260" y="1838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601693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140</TotalTime>
  <Words>548</Words>
  <Application>Microsoft Office PowerPoint</Application>
  <PresentationFormat>Widescreen</PresentationFormat>
  <Paragraphs>73</Paragraphs>
  <Slides>23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微軟正黑體</vt:lpstr>
      <vt:lpstr>Arial</vt:lpstr>
      <vt:lpstr>Century Gothic</vt:lpstr>
      <vt:lpstr>Wingdings</vt:lpstr>
      <vt:lpstr>Wingdings 3</vt:lpstr>
      <vt:lpstr>絲縷</vt:lpstr>
      <vt:lpstr>第13組 貓起來念</vt:lpstr>
      <vt:lpstr>設計理念</vt:lpstr>
      <vt:lpstr>設計理念</vt:lpstr>
      <vt:lpstr>主介面</vt:lpstr>
      <vt:lpstr>計時、養成</vt:lpstr>
      <vt:lpstr>懲罰機制</vt:lpstr>
      <vt:lpstr>讀檔存檔</vt:lpstr>
      <vt:lpstr>小算盤</vt:lpstr>
      <vt:lpstr>週計畫表</vt:lpstr>
      <vt:lpstr>週計畫表（影片）</vt:lpstr>
      <vt:lpstr>便利貼</vt:lpstr>
      <vt:lpstr>便利貼</vt:lpstr>
      <vt:lpstr>便利貼</vt:lpstr>
      <vt:lpstr>便利貼</vt:lpstr>
      <vt:lpstr>小遊戲</vt:lpstr>
      <vt:lpstr>貪食蛇</vt:lpstr>
      <vt:lpstr>貪食蛇</vt:lpstr>
      <vt:lpstr>接方塊</vt:lpstr>
      <vt:lpstr>PowerPoint Presentation</vt:lpstr>
      <vt:lpstr>接方塊試玩影片</vt:lpstr>
      <vt:lpstr>小鋼琴</vt:lpstr>
      <vt:lpstr>打磚塊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第13組</dc:title>
  <dc:creator>Microsoft 帳戶</dc:creator>
  <cp:lastModifiedBy>志懋 林</cp:lastModifiedBy>
  <cp:revision>29</cp:revision>
  <dcterms:created xsi:type="dcterms:W3CDTF">2021-12-26T06:11:41Z</dcterms:created>
  <dcterms:modified xsi:type="dcterms:W3CDTF">2022-01-09T13:48:06Z</dcterms:modified>
</cp:coreProperties>
</file>